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Ortensio\Documents\minghetti\2020-2021\didattica lingue classiche\verticalizzazione essenzializzazione\SLIDE essenzializz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74" y="0"/>
            <a:ext cx="67690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0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467485" y="2355945"/>
          <a:ext cx="6209030" cy="288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90"/>
                <a:gridCol w="2790190"/>
                <a:gridCol w="30797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Greco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Latino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Posizione attributiva vs p. predicativa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idem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Lingua basata sull’”aggregazione” di elementi, morfologicamente e sintatticamente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Lingua morfologicamente compatta e semplice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Il sistema ‘binario’ della lingua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Opposizione indicativo/congiuntivo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L’importanza delle particelle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 nessi tra i periodi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Il valore del ‘modo’ verbale….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Il ruolo del ‘tempo’ verbale: la consecutio temporum….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Le forme nominali del verbo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idem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Omogeneità della sintassi verbale nelle propp. principali e subordinate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Disomogeneità della sintassi verbale tra propp. principali e subordinate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Visione della morfologia come semplificazione delle differenze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Visione della morfologia come semplificazione delle differenze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 ‘relativi’ come banco di prova della complessità di una lingua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 ‘relativi’ come banco di prova della complessità di una lingua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La diatesi verbale: ‘forma’ vs ‘sostanza’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La diatesi verbale: ‘forma’ = ‘sostanza’ (in linea di massima…)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Peculiarità del lessico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Peculiarità del lessico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Times New Roman"/>
                <a:ea typeface="Calibri"/>
                <a:cs typeface="Times New Roman"/>
              </a:rPr>
              <a:t>CONSEGUENZE</a:t>
            </a:r>
            <a:r>
              <a:rPr lang="it-IT" sz="3600" dirty="0">
                <a:ea typeface="Calibri"/>
                <a:cs typeface="Times New Roman"/>
              </a:rPr>
              <a:t/>
            </a:r>
            <a:br>
              <a:rPr lang="it-IT" sz="3600" dirty="0"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685800" y="1196752"/>
            <a:ext cx="7772400" cy="150018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3600" dirty="0">
                <a:latin typeface="Times New Roman"/>
                <a:ea typeface="Calibri"/>
                <a:cs typeface="Times New Roman"/>
              </a:rPr>
              <a:t>METODOLOGIE PRIVILEGIATE</a:t>
            </a:r>
            <a:endParaRPr lang="it-IT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7112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Presentazione su schermo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CONSEGUENZE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Ortensio</dc:creator>
  <cp:lastModifiedBy>Utente Windows</cp:lastModifiedBy>
  <cp:revision>1</cp:revision>
  <dcterms:created xsi:type="dcterms:W3CDTF">2020-12-30T09:46:35Z</dcterms:created>
  <dcterms:modified xsi:type="dcterms:W3CDTF">2021-02-03T15:05:53Z</dcterms:modified>
</cp:coreProperties>
</file>